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</p:sldMasterIdLst>
  <p:notesMasterIdLst>
    <p:notesMasterId r:id="rId7"/>
  </p:notesMasterIdLst>
  <p:handoutMasterIdLst>
    <p:handoutMasterId r:id="rId8"/>
  </p:handoutMasterIdLst>
  <p:sldIdLst>
    <p:sldId id="355" r:id="rId2"/>
    <p:sldId id="357" r:id="rId3"/>
    <p:sldId id="371" r:id="rId4"/>
    <p:sldId id="391" r:id="rId5"/>
    <p:sldId id="392" r:id="rId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>
      <p:cViewPr>
        <p:scale>
          <a:sx n="100" d="100"/>
          <a:sy n="100" d="100"/>
        </p:scale>
        <p:origin x="-725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14/04/2016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14/04/2016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7500" y="200158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Prof. Gordon Cheng (TUM) 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Prof. Gordon Cheng (TUM) 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 smtClean="0"/>
              <a:t>Prof. Gordon Cheng (TUM) 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Prof. Gordon Cheng (TUM) 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Prof. Gordon Cheng (TUM) 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err="1" smtClean="0">
                <a:solidFill>
                  <a:schemeClr val="tx2"/>
                </a:solidFill>
                <a:latin typeface="+mn-lt"/>
              </a:rPr>
              <a:t>Chair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baseline="0" dirty="0" err="1" smtClean="0">
                <a:solidFill>
                  <a:schemeClr val="tx2"/>
                </a:solidFill>
                <a:latin typeface="+mn-lt"/>
              </a:rPr>
              <a:t>for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baseline="0" dirty="0" err="1" smtClean="0">
                <a:solidFill>
                  <a:schemeClr val="tx2"/>
                </a:solidFill>
                <a:latin typeface="+mn-lt"/>
              </a:rPr>
              <a:t>Cognitive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Systems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  <a:p>
            <a:pPr marL="0" marR="0" indent="0" algn="l" defTabSz="91440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Department </a:t>
            </a:r>
            <a:r>
              <a:rPr lang="en-US" sz="800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of Electrical and Computer Engineering</a:t>
            </a:r>
            <a:endParaRPr lang="de-DE" sz="800" kern="1200" baseline="0" dirty="0" smtClean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Technische Universität München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Name</a:t>
            </a:r>
            <a:endParaRPr lang="de-DE" dirty="0"/>
          </a:p>
          <a:p>
            <a:r>
              <a:rPr lang="de-DE" dirty="0" smtClean="0"/>
              <a:t>Technical University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Munich</a:t>
            </a:r>
            <a:endParaRPr lang="de-DE" dirty="0" smtClean="0"/>
          </a:p>
          <a:p>
            <a:r>
              <a:rPr lang="de-DE" dirty="0" err="1" smtClean="0"/>
              <a:t>Chair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Cognitve</a:t>
            </a:r>
            <a:r>
              <a:rPr lang="de-DE" dirty="0" smtClean="0"/>
              <a:t> Systems</a:t>
            </a:r>
            <a:endParaRPr lang="de-DE" dirty="0"/>
          </a:p>
          <a:p>
            <a:r>
              <a:rPr lang="de-DE" dirty="0" smtClean="0"/>
              <a:t>Place, xx. Januar 2016</a:t>
            </a:r>
            <a:endParaRPr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41" y="3051360"/>
            <a:ext cx="389360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dirty="0" smtClean="0"/>
              <a:t>Prof. Gordon Cheng</a:t>
            </a:r>
            <a:endParaRPr dirty="0"/>
          </a:p>
          <a:p>
            <a:r>
              <a:rPr dirty="0" smtClean="0"/>
              <a:t>Date</a:t>
            </a:r>
            <a:endParaRPr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Prof. Gordon Cheng (TUM) </a:t>
            </a:r>
            <a:endParaRPr lang="de-DE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 smtClean="0"/>
          </a:p>
          <a:p>
            <a:r>
              <a:rPr dirty="0" smtClean="0"/>
              <a:t>Font: Arial</a:t>
            </a:r>
          </a:p>
          <a:p>
            <a:endParaRPr dirty="0" smtClean="0"/>
          </a:p>
          <a:p>
            <a:r>
              <a:rPr dirty="0" smtClean="0"/>
              <a:t>Font </a:t>
            </a:r>
            <a:r>
              <a:rPr dirty="0" err="1" smtClean="0"/>
              <a:t>size</a:t>
            </a:r>
            <a:r>
              <a:rPr dirty="0" smtClean="0"/>
              <a:t> :</a:t>
            </a:r>
            <a:r>
              <a:rPr lang="de-DE" dirty="0" smtClean="0"/>
              <a:t>30 | 22 | 16 | 12</a:t>
            </a:r>
            <a:endParaRPr dirty="0" smtClean="0"/>
          </a:p>
          <a:p>
            <a:endParaRPr dirty="0" smtClean="0"/>
          </a:p>
          <a:p>
            <a:endParaRPr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Prof. Gordon Cheng (TUM) 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 smtClean="0"/>
              <a:t>Font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Prof. Gordon Cheng (TUM) </a:t>
            </a:r>
            <a:endParaRPr lang="en-US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Header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Pictures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Prof. Gordon Cheng (TUM) </a:t>
            </a:r>
            <a:endParaRPr lang="en-US" dirty="0" smtClean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580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69</Words>
  <Application>Microsoft Office PowerPoint</Application>
  <PresentationFormat>Bildschirmpräsentation (4:3)</PresentationFormat>
  <Paragraphs>22</Paragraphs>
  <Slides>5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Titel 3</vt:lpstr>
      <vt:lpstr>PowerPoint-Präsentation</vt:lpstr>
      <vt:lpstr>PowerPoint-Präsentation</vt:lpstr>
      <vt:lpstr>Font</vt:lpstr>
      <vt:lpstr>Pictures</vt:lpstr>
      <vt:lpstr>PowerPoint-Präsentation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Wibke</dc:creator>
  <cp:lastModifiedBy>Wibke </cp:lastModifiedBy>
  <cp:revision>17</cp:revision>
  <cp:lastPrinted>2015-07-30T14:04:45Z</cp:lastPrinted>
  <dcterms:created xsi:type="dcterms:W3CDTF">2016-03-14T16:55:50Z</dcterms:created>
  <dcterms:modified xsi:type="dcterms:W3CDTF">2016-04-14T13:11:33Z</dcterms:modified>
</cp:coreProperties>
</file>